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4" r:id="rId7"/>
    <p:sldId id="262" r:id="rId8"/>
    <p:sldId id="263" r:id="rId9"/>
    <p:sldId id="261" r:id="rId10"/>
    <p:sldId id="265" r:id="rId11"/>
    <p:sldId id="267" r:id="rId12"/>
    <p:sldId id="268" r:id="rId13"/>
    <p:sldId id="269" r:id="rId14"/>
    <p:sldId id="275" r:id="rId15"/>
    <p:sldId id="271" r:id="rId16"/>
    <p:sldId id="270" r:id="rId17"/>
    <p:sldId id="272" r:id="rId18"/>
    <p:sldId id="274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-149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878C-9F87-954D-8542-90EA066259F7}" type="datetimeFigureOut">
              <a:rPr lang="en-US" smtClean="0"/>
              <a:t>5/7/2014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D80A0-2B90-AB4F-B36E-5147FD20161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878C-9F87-954D-8542-90EA066259F7}" type="datetimeFigureOut">
              <a:rPr lang="en-US" smtClean="0"/>
              <a:t>5/7/2014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D80A0-2B90-AB4F-B36E-5147FD2016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878C-9F87-954D-8542-90EA066259F7}" type="datetimeFigureOut">
              <a:rPr lang="en-US" smtClean="0"/>
              <a:t>5/7/2014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D80A0-2B90-AB4F-B36E-5147FD2016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878C-9F87-954D-8542-90EA066259F7}" type="datetimeFigureOut">
              <a:rPr lang="en-US" smtClean="0"/>
              <a:t>5/7/2014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D80A0-2B90-AB4F-B36E-5147FD2016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878C-9F87-954D-8542-90EA066259F7}" type="datetimeFigureOut">
              <a:rPr lang="en-US" smtClean="0"/>
              <a:t>5/7/2014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D80A0-2B90-AB4F-B36E-5147FD20161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878C-9F87-954D-8542-90EA066259F7}" type="datetimeFigureOut">
              <a:rPr lang="en-US" smtClean="0"/>
              <a:t>5/7/2014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D80A0-2B90-AB4F-B36E-5147FD2016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878C-9F87-954D-8542-90EA066259F7}" type="datetimeFigureOut">
              <a:rPr lang="en-US" smtClean="0"/>
              <a:t>5/7/2014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D80A0-2B90-AB4F-B36E-5147FD20161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878C-9F87-954D-8542-90EA066259F7}" type="datetimeFigureOut">
              <a:rPr lang="en-US" smtClean="0"/>
              <a:t>5/7/2014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D80A0-2B90-AB4F-B36E-5147FD2016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878C-9F87-954D-8542-90EA066259F7}" type="datetimeFigureOut">
              <a:rPr lang="en-US" smtClean="0"/>
              <a:t>5/7/2014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D80A0-2B90-AB4F-B36E-5147FD2016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878C-9F87-954D-8542-90EA066259F7}" type="datetimeFigureOut">
              <a:rPr lang="en-US" smtClean="0"/>
              <a:t>5/7/2014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D80A0-2B90-AB4F-B36E-5147FD20161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1878C-9F87-954D-8542-90EA066259F7}" type="datetimeFigureOut">
              <a:rPr lang="en-US" smtClean="0"/>
              <a:t>5/7/2014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D80A0-2B90-AB4F-B36E-5147FD2016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E091878C-9F87-954D-8542-90EA066259F7}" type="datetimeFigureOut">
              <a:rPr lang="en-US" smtClean="0"/>
              <a:t>5/7/2014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69FD80A0-2B90-AB4F-B36E-5147FD20161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6751" b="23633"/>
          <a:stretch/>
        </p:blipFill>
        <p:spPr>
          <a:xfrm>
            <a:off x="3866744" y="2172738"/>
            <a:ext cx="4343400" cy="11129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Task X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McKenzie Murphy</a:t>
            </a:r>
            <a:endParaRPr lang="en-US" dirty="0"/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>
          <a:blip r:embed="rId3"/>
          <a:srcRect l="4308" r="4308"/>
          <a:stretch>
            <a:fillRect/>
          </a:stretch>
        </p:blipFill>
        <p:spPr>
          <a:xfrm>
            <a:off x="7697768" y="6000974"/>
            <a:ext cx="1446232" cy="85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7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/>
          <p:cNvPicPr>
            <a:picLocks noChangeAspect="1"/>
          </p:cNvPicPr>
          <p:nvPr/>
        </p:nvPicPr>
        <p:blipFill>
          <a:blip r:embed="rId2"/>
          <a:srcRect l="4308" r="4308"/>
          <a:stretch>
            <a:fillRect/>
          </a:stretch>
        </p:blipFill>
        <p:spPr>
          <a:xfrm>
            <a:off x="7697768" y="6000974"/>
            <a:ext cx="1446232" cy="8570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67727"/>
            <a:ext cx="8229600" cy="990600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/>
              <a:t>Many – Many Distribution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27900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/>
          <p:cNvPicPr>
            <a:picLocks noChangeAspect="1"/>
          </p:cNvPicPr>
          <p:nvPr/>
        </p:nvPicPr>
        <p:blipFill>
          <a:blip r:embed="rId2"/>
          <a:srcRect l="4308" r="4308"/>
          <a:stretch>
            <a:fillRect/>
          </a:stretch>
        </p:blipFill>
        <p:spPr>
          <a:xfrm>
            <a:off x="7697768" y="6000974"/>
            <a:ext cx="1446232" cy="8570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Aereo</a:t>
            </a:r>
            <a:r>
              <a:rPr lang="en-US" dirty="0" smtClean="0"/>
              <a:t> In The News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7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/>
          <p:cNvPicPr>
            <a:picLocks noChangeAspect="1"/>
          </p:cNvPicPr>
          <p:nvPr/>
        </p:nvPicPr>
        <p:blipFill>
          <a:blip r:embed="rId2"/>
          <a:srcRect l="4308" r="4308"/>
          <a:stretch>
            <a:fillRect/>
          </a:stretch>
        </p:blipFill>
        <p:spPr>
          <a:xfrm>
            <a:off x="7697768" y="6000974"/>
            <a:ext cx="1446232" cy="857026"/>
          </a:xfrm>
          <a:prstGeom prst="rect">
            <a:avLst/>
          </a:prstGeom>
        </p:spPr>
      </p:pic>
      <p:pic>
        <p:nvPicPr>
          <p:cNvPr id="6" name="Content Placeholder 5" descr="Screen Shot 2014-05-03 at 1.57.51 P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7" b="-93"/>
          <a:stretch/>
        </p:blipFill>
        <p:spPr>
          <a:xfrm>
            <a:off x="2150706" y="370983"/>
            <a:ext cx="5547062" cy="6487017"/>
          </a:xfrm>
        </p:spPr>
      </p:pic>
    </p:spTree>
    <p:extLst>
      <p:ext uri="{BB962C8B-B14F-4D97-AF65-F5344CB8AC3E}">
        <p14:creationId xmlns:p14="http://schemas.microsoft.com/office/powerpoint/2010/main" val="73308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/>
          <p:cNvPicPr>
            <a:picLocks noChangeAspect="1"/>
          </p:cNvPicPr>
          <p:nvPr/>
        </p:nvPicPr>
        <p:blipFill>
          <a:blip r:embed="rId2"/>
          <a:srcRect l="4308" r="4308"/>
          <a:stretch>
            <a:fillRect/>
          </a:stretch>
        </p:blipFill>
        <p:spPr>
          <a:xfrm>
            <a:off x="7697768" y="6000974"/>
            <a:ext cx="1446232" cy="8570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Aereo</a:t>
            </a:r>
            <a:r>
              <a:rPr lang="en-US" dirty="0" smtClean="0"/>
              <a:t> In The News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76103" y="2967335"/>
            <a:ext cx="76202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 smtClean="0"/>
              <a:t>“…</a:t>
            </a:r>
            <a:r>
              <a:rPr lang="en-US" sz="3200" i="1" dirty="0" err="1" smtClean="0"/>
              <a:t>Aereo</a:t>
            </a:r>
            <a:r>
              <a:rPr lang="en-US" sz="3200" i="1" dirty="0" smtClean="0"/>
              <a:t> service violates copyright laws because it retransmits broadcast TV without a license.”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231863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/>
          <p:cNvPicPr>
            <a:picLocks noChangeAspect="1"/>
          </p:cNvPicPr>
          <p:nvPr/>
        </p:nvPicPr>
        <p:blipFill>
          <a:blip r:embed="rId2"/>
          <a:srcRect l="4308" r="4308"/>
          <a:stretch>
            <a:fillRect/>
          </a:stretch>
        </p:blipFill>
        <p:spPr>
          <a:xfrm>
            <a:off x="7697768" y="6000974"/>
            <a:ext cx="1446232" cy="8570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Aereo</a:t>
            </a:r>
            <a:r>
              <a:rPr lang="en-US" dirty="0" smtClean="0"/>
              <a:t> In The News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524000"/>
            <a:ext cx="82296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 smtClean="0"/>
              <a:t>“Unlike a purveyor of home antennas </a:t>
            </a:r>
            <a:r>
              <a:rPr lang="en-US" sz="3200" dirty="0" smtClean="0"/>
              <a:t>[…]</a:t>
            </a:r>
            <a:r>
              <a:rPr lang="en-US" sz="3200" i="1" dirty="0" smtClean="0"/>
              <a:t> respondent does not simply provide access to equipment or other property that facilitates customers' reception of broadcast signals. Rather, respondent operates an integrated system -- i.e., a 'device or process' -- whose functioning depends on its customers' shared use of common facilities.”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67149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/>
          <p:cNvPicPr>
            <a:picLocks noChangeAspect="1"/>
          </p:cNvPicPr>
          <p:nvPr/>
        </p:nvPicPr>
        <p:blipFill>
          <a:blip r:embed="rId2"/>
          <a:srcRect l="4308" r="4308"/>
          <a:stretch>
            <a:fillRect/>
          </a:stretch>
        </p:blipFill>
        <p:spPr>
          <a:xfrm>
            <a:off x="7697768" y="6000974"/>
            <a:ext cx="1446232" cy="8570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67727"/>
            <a:ext cx="8229600" cy="990600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/>
              <a:t>One – Many Distribution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43161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/>
          <p:cNvPicPr>
            <a:picLocks noChangeAspect="1"/>
          </p:cNvPicPr>
          <p:nvPr/>
        </p:nvPicPr>
        <p:blipFill>
          <a:blip r:embed="rId2"/>
          <a:srcRect l="4308" r="4308"/>
          <a:stretch>
            <a:fillRect/>
          </a:stretch>
        </p:blipFill>
        <p:spPr>
          <a:xfrm>
            <a:off x="7697768" y="6000974"/>
            <a:ext cx="1446232" cy="8570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Aereo</a:t>
            </a:r>
            <a:r>
              <a:rPr lang="en-US" dirty="0" smtClean="0"/>
              <a:t> In The News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1670488"/>
            <a:ext cx="8229600" cy="4524315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en-US" sz="3200" i="1" dirty="0" smtClean="0"/>
              <a:t>“The broadcasters’ overreaching copyright arguments would, if accepted, </a:t>
            </a:r>
            <a:r>
              <a:rPr lang="en-US" sz="3200" i="1" dirty="0" smtClean="0"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cause grave harm to consumers, cloud-based technology and future innovation</a:t>
            </a:r>
            <a:r>
              <a:rPr lang="en-US" sz="3200" i="1" dirty="0" smtClean="0"/>
              <a:t>. In a case about </a:t>
            </a:r>
            <a:r>
              <a:rPr lang="en-US" sz="3200" i="1" dirty="0" err="1" smtClean="0"/>
              <a:t>Aereo</a:t>
            </a:r>
            <a:r>
              <a:rPr lang="en-US" sz="3200" i="1" dirty="0" smtClean="0"/>
              <a:t>, the broadcasters go well beyond </a:t>
            </a:r>
            <a:r>
              <a:rPr lang="en-US" sz="3200" i="1" dirty="0" err="1" smtClean="0"/>
              <a:t>Aereo</a:t>
            </a:r>
            <a:r>
              <a:rPr lang="en-US" sz="3200" i="1" dirty="0" smtClean="0"/>
              <a:t> and attack the legal underpinning of all cloud-based services, everything from the Apple </a:t>
            </a:r>
            <a:r>
              <a:rPr lang="en-US" sz="3200" i="1" dirty="0" err="1" smtClean="0"/>
              <a:t>iCloud</a:t>
            </a:r>
            <a:r>
              <a:rPr lang="en-US" sz="3200" i="1" dirty="0" smtClean="0"/>
              <a:t> to Cablevision’s own remote-storage DVR service.”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216033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/>
          <p:cNvPicPr>
            <a:picLocks noChangeAspect="1"/>
          </p:cNvPicPr>
          <p:nvPr/>
        </p:nvPicPr>
        <p:blipFill>
          <a:blip r:embed="rId2"/>
          <a:srcRect l="4308" r="4308"/>
          <a:stretch>
            <a:fillRect/>
          </a:stretch>
        </p:blipFill>
        <p:spPr>
          <a:xfrm>
            <a:off x="7697768" y="6000974"/>
            <a:ext cx="1446232" cy="8570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Cares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3105835"/>
            <a:ext cx="8229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 smtClean="0"/>
              <a:t>“To stop </a:t>
            </a:r>
            <a:r>
              <a:rPr lang="en-US" sz="3200" i="1" dirty="0" err="1" smtClean="0"/>
              <a:t>Aereo</a:t>
            </a:r>
            <a:r>
              <a:rPr lang="en-US" sz="3200" i="1" dirty="0" smtClean="0"/>
              <a:t>, you’d be stopping entire industries.”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11588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aereo.com</a:t>
            </a:r>
            <a:r>
              <a:rPr lang="en-US" dirty="0" smtClean="0"/>
              <a:t>/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www.pcmag.com</a:t>
            </a:r>
            <a:r>
              <a:rPr lang="en-US" dirty="0"/>
              <a:t>/article2/0,2817,2417555,00.</a:t>
            </a:r>
            <a:r>
              <a:rPr lang="en-US" dirty="0" smtClean="0"/>
              <a:t>asp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http</a:t>
            </a:r>
            <a:r>
              <a:rPr lang="en-US" dirty="0"/>
              <a:t>://variety.com/2013/biz/news/cablevision-aereo-is-illegal-but-broadcasters-are-wrong-in-their-attack-on-startup-1200948485</a:t>
            </a:r>
            <a:r>
              <a:rPr lang="en-US" dirty="0" smtClean="0"/>
              <a:t>/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03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Aereo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How Does </a:t>
            </a:r>
            <a:r>
              <a:rPr lang="en-US" dirty="0" err="1" smtClean="0"/>
              <a:t>Aereo</a:t>
            </a:r>
            <a:r>
              <a:rPr lang="en-US" dirty="0" smtClean="0"/>
              <a:t> Work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Aereo</a:t>
            </a:r>
            <a:r>
              <a:rPr lang="en-US" dirty="0" smtClean="0"/>
              <a:t> In the News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Who Cares</a:t>
            </a:r>
            <a:endParaRPr lang="en-US" dirty="0"/>
          </a:p>
        </p:txBody>
      </p:sp>
      <p:pic>
        <p:nvPicPr>
          <p:cNvPr id="10" name="Content Placeholder 6"/>
          <p:cNvPicPr>
            <a:picLocks noChangeAspect="1"/>
          </p:cNvPicPr>
          <p:nvPr/>
        </p:nvPicPr>
        <p:blipFill>
          <a:blip r:embed="rId2"/>
          <a:srcRect l="4308" r="4308"/>
          <a:stretch>
            <a:fillRect/>
          </a:stretch>
        </p:blipFill>
        <p:spPr>
          <a:xfrm>
            <a:off x="7697768" y="6000974"/>
            <a:ext cx="1446232" cy="85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8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Aereo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>
          <a:blip r:embed="rId2"/>
          <a:srcRect l="4308" r="4308"/>
          <a:stretch>
            <a:fillRect/>
          </a:stretch>
        </p:blipFill>
        <p:spPr>
          <a:xfrm>
            <a:off x="7697768" y="6000974"/>
            <a:ext cx="1446232" cy="85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3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Aereo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526" b="868"/>
          <a:stretch/>
        </p:blipFill>
        <p:spPr>
          <a:xfrm>
            <a:off x="1220460" y="1353778"/>
            <a:ext cx="6686800" cy="4646714"/>
          </a:xfrm>
        </p:spPr>
      </p:pic>
      <p:pic>
        <p:nvPicPr>
          <p:cNvPr id="4" name="Content Placeholder 6"/>
          <p:cNvPicPr>
            <a:picLocks noChangeAspect="1"/>
          </p:cNvPicPr>
          <p:nvPr/>
        </p:nvPicPr>
        <p:blipFill>
          <a:blip r:embed="rId3"/>
          <a:srcRect l="4308" r="4308"/>
          <a:stretch>
            <a:fillRect/>
          </a:stretch>
        </p:blipFill>
        <p:spPr>
          <a:xfrm>
            <a:off x="7697768" y="6000974"/>
            <a:ext cx="1446232" cy="85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9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/>
          <p:cNvPicPr>
            <a:picLocks noChangeAspect="1"/>
          </p:cNvPicPr>
          <p:nvPr/>
        </p:nvPicPr>
        <p:blipFill>
          <a:blip r:embed="rId2"/>
          <a:srcRect l="4308" r="4308"/>
          <a:stretch>
            <a:fillRect/>
          </a:stretch>
        </p:blipFill>
        <p:spPr>
          <a:xfrm>
            <a:off x="7697768" y="6000974"/>
            <a:ext cx="1446232" cy="8570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</a:t>
            </a:r>
            <a:r>
              <a:rPr lang="en-US" dirty="0" err="1" smtClean="0"/>
              <a:t>Aereo</a:t>
            </a:r>
            <a:r>
              <a:rPr lang="en-US" dirty="0" smtClean="0"/>
              <a:t> Work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40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</a:t>
            </a:r>
            <a:r>
              <a:rPr lang="en-US" dirty="0" err="1" smtClean="0"/>
              <a:t>Aereo</a:t>
            </a:r>
            <a:r>
              <a:rPr lang="en-US" dirty="0" smtClean="0"/>
              <a:t> Work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l="-25" t="-7891" r="-1083" b="1"/>
          <a:stretch/>
        </p:blipFill>
        <p:spPr>
          <a:xfrm>
            <a:off x="4621918" y="2126577"/>
            <a:ext cx="4242214" cy="4263111"/>
          </a:xfrm>
        </p:spPr>
      </p:pic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61" t="-7892" r="787" b="-1"/>
          <a:stretch/>
        </p:blipFill>
        <p:spPr>
          <a:xfrm>
            <a:off x="196399" y="2126577"/>
            <a:ext cx="4425519" cy="4263111"/>
          </a:xfrm>
        </p:spPr>
      </p:pic>
      <p:pic>
        <p:nvPicPr>
          <p:cNvPr id="5" name="Content Placeholder 6"/>
          <p:cNvPicPr>
            <a:picLocks noChangeAspect="1"/>
          </p:cNvPicPr>
          <p:nvPr/>
        </p:nvPicPr>
        <p:blipFill>
          <a:blip r:embed="rId4"/>
          <a:srcRect l="4308" r="4308"/>
          <a:stretch>
            <a:fillRect/>
          </a:stretch>
        </p:blipFill>
        <p:spPr>
          <a:xfrm>
            <a:off x="7697768" y="6000974"/>
            <a:ext cx="1446232" cy="85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0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/>
          <p:cNvPicPr>
            <a:picLocks noChangeAspect="1"/>
          </p:cNvPicPr>
          <p:nvPr/>
        </p:nvPicPr>
        <p:blipFill>
          <a:blip r:embed="rId2"/>
          <a:srcRect l="4308" r="4308"/>
          <a:stretch>
            <a:fillRect/>
          </a:stretch>
        </p:blipFill>
        <p:spPr>
          <a:xfrm>
            <a:off x="7697768" y="6000974"/>
            <a:ext cx="1446232" cy="8570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</a:t>
            </a:r>
            <a:r>
              <a:rPr lang="en-US" dirty="0" err="1" smtClean="0"/>
              <a:t>Aereo</a:t>
            </a:r>
            <a:r>
              <a:rPr lang="en-US" dirty="0" smtClean="0"/>
              <a:t> Work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rcRect t="5472" b="5472"/>
          <a:stretch>
            <a:fillRect/>
          </a:stretch>
        </p:blipFill>
        <p:spPr>
          <a:xfrm>
            <a:off x="695653" y="1478511"/>
            <a:ext cx="7631656" cy="4522463"/>
          </a:xfrm>
        </p:spPr>
      </p:pic>
    </p:spTree>
    <p:extLst>
      <p:ext uri="{BB962C8B-B14F-4D97-AF65-F5344CB8AC3E}">
        <p14:creationId xmlns:p14="http://schemas.microsoft.com/office/powerpoint/2010/main" val="201653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/>
          <p:cNvPicPr>
            <a:picLocks noChangeAspect="1"/>
          </p:cNvPicPr>
          <p:nvPr/>
        </p:nvPicPr>
        <p:blipFill>
          <a:blip r:embed="rId2"/>
          <a:srcRect l="4308" r="4308"/>
          <a:stretch>
            <a:fillRect/>
          </a:stretch>
        </p:blipFill>
        <p:spPr>
          <a:xfrm>
            <a:off x="7697768" y="6000974"/>
            <a:ext cx="1446232" cy="8570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</a:t>
            </a:r>
            <a:r>
              <a:rPr lang="en-US" dirty="0" err="1" smtClean="0"/>
              <a:t>Aereo</a:t>
            </a:r>
            <a:r>
              <a:rPr lang="en-US" dirty="0" smtClean="0"/>
              <a:t> Work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rcRect t="5463" b="5463"/>
          <a:stretch>
            <a:fillRect/>
          </a:stretch>
        </p:blipFill>
        <p:spPr>
          <a:xfrm>
            <a:off x="457200" y="1600200"/>
            <a:ext cx="7751763" cy="4594225"/>
          </a:xfrm>
        </p:spPr>
      </p:pic>
    </p:spTree>
    <p:extLst>
      <p:ext uri="{BB962C8B-B14F-4D97-AF65-F5344CB8AC3E}">
        <p14:creationId xmlns:p14="http://schemas.microsoft.com/office/powerpoint/2010/main" val="279116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/>
          <p:cNvPicPr>
            <a:picLocks noChangeAspect="1"/>
          </p:cNvPicPr>
          <p:nvPr/>
        </p:nvPicPr>
        <p:blipFill>
          <a:blip r:embed="rId2"/>
          <a:srcRect l="4308" r="4308"/>
          <a:stretch>
            <a:fillRect/>
          </a:stretch>
        </p:blipFill>
        <p:spPr>
          <a:xfrm>
            <a:off x="7697768" y="6000974"/>
            <a:ext cx="1446232" cy="8570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</a:t>
            </a:r>
            <a:r>
              <a:rPr lang="en-US" dirty="0" err="1" smtClean="0"/>
              <a:t>Aereo</a:t>
            </a:r>
            <a:r>
              <a:rPr lang="en-US" dirty="0" smtClean="0"/>
              <a:t> Work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-777" r="-1678" b="-358"/>
          <a:stretch/>
        </p:blipFill>
        <p:spPr>
          <a:xfrm>
            <a:off x="877248" y="1350594"/>
            <a:ext cx="7230230" cy="5170235"/>
          </a:xfrm>
        </p:spPr>
      </p:pic>
    </p:spTree>
    <p:extLst>
      <p:ext uri="{BB962C8B-B14F-4D97-AF65-F5344CB8AC3E}">
        <p14:creationId xmlns:p14="http://schemas.microsoft.com/office/powerpoint/2010/main" val="393634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152</TotalTime>
  <Words>223</Words>
  <Application>Microsoft Office PowerPoint</Application>
  <PresentationFormat>On-screen Show (4:3)</PresentationFormat>
  <Paragraphs>34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Clarity</vt:lpstr>
      <vt:lpstr>Task X</vt:lpstr>
      <vt:lpstr>Schedule</vt:lpstr>
      <vt:lpstr>What Is Aereo</vt:lpstr>
      <vt:lpstr>What Is Aereo</vt:lpstr>
      <vt:lpstr>How Does Aereo Work</vt:lpstr>
      <vt:lpstr>How Does Aereo Work</vt:lpstr>
      <vt:lpstr>How Does Aereo Work</vt:lpstr>
      <vt:lpstr>How Does Aereo Work</vt:lpstr>
      <vt:lpstr>How Does Aereo Work</vt:lpstr>
      <vt:lpstr>Many – Many Distribution</vt:lpstr>
      <vt:lpstr>Aereo In The News</vt:lpstr>
      <vt:lpstr>PowerPoint Presentation</vt:lpstr>
      <vt:lpstr>Aereo In The News</vt:lpstr>
      <vt:lpstr>Aereo In The News</vt:lpstr>
      <vt:lpstr>One – Many Distribution</vt:lpstr>
      <vt:lpstr>Aereo In The News</vt:lpstr>
      <vt:lpstr>Who Cares</vt:lpstr>
      <vt:lpstr>Sources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X</dc:title>
  <dc:creator>Mckenzie</dc:creator>
  <cp:lastModifiedBy>EWU</cp:lastModifiedBy>
  <cp:revision>8</cp:revision>
  <dcterms:created xsi:type="dcterms:W3CDTF">2014-05-03T20:35:31Z</dcterms:created>
  <dcterms:modified xsi:type="dcterms:W3CDTF">2014-05-08T00:52:34Z</dcterms:modified>
</cp:coreProperties>
</file>